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32" y="3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110698" y="1957254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BB51A4E-C7F4-4300-98BA-4CF003D356B9}"/>
              </a:ext>
            </a:extLst>
          </p:cNvPr>
          <p:cNvSpPr/>
          <p:nvPr/>
        </p:nvSpPr>
        <p:spPr>
          <a:xfrm>
            <a:off x="84052" y="4867484"/>
            <a:ext cx="2958919" cy="19043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9B2F53D-3BB4-4F09-8155-CDBE5DF0F42F}"/>
              </a:ext>
            </a:extLst>
          </p:cNvPr>
          <p:cNvSpPr/>
          <p:nvPr/>
        </p:nvSpPr>
        <p:spPr>
          <a:xfrm>
            <a:off x="3203771" y="3161376"/>
            <a:ext cx="2827338" cy="15832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324549B-3F63-4531-BE26-F4CD7A9A474F}"/>
              </a:ext>
            </a:extLst>
          </p:cNvPr>
          <p:cNvSpPr/>
          <p:nvPr/>
        </p:nvSpPr>
        <p:spPr>
          <a:xfrm>
            <a:off x="84052" y="3163175"/>
            <a:ext cx="2956820" cy="15952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0980" y="1131330"/>
            <a:ext cx="2969892" cy="19488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1C95DD5-4486-4B05-AF3A-E962E028614C}"/>
              </a:ext>
            </a:extLst>
          </p:cNvPr>
          <p:cNvSpPr/>
          <p:nvPr/>
        </p:nvSpPr>
        <p:spPr>
          <a:xfrm>
            <a:off x="3196849" y="1140582"/>
            <a:ext cx="283426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067" y="3621975"/>
            <a:ext cx="2802404" cy="11181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4910" y="3161376"/>
            <a:ext cx="2521358" cy="155881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1260" y="1250183"/>
            <a:ext cx="4950624" cy="2784726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36" y="4589180"/>
            <a:ext cx="2969892" cy="2639492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8621" y="113935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237946" y="113450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245528" y="3184877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106531" y="3168205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55918" y="484859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075" y="1488085"/>
            <a:ext cx="2751899" cy="1728622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96B53FF-F45B-40B2-84FF-DC5E4A18CC37}"/>
              </a:ext>
            </a:extLst>
          </p:cNvPr>
          <p:cNvCxnSpPr/>
          <p:nvPr/>
        </p:nvCxnSpPr>
        <p:spPr>
          <a:xfrm>
            <a:off x="-12349" y="1066800"/>
            <a:ext cx="610834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005" y="4494927"/>
            <a:ext cx="3794868" cy="227692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753600" y="3865675"/>
            <a:ext cx="22098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MIXED VEG. &amp; STEAMED RICE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0668000" y="4953000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10058400" y="5248704"/>
            <a:ext cx="2062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SOBA </a:t>
            </a:r>
          </a:p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MIXED VEG. &amp; NOODLES</a:t>
            </a:r>
          </a:p>
          <a:p>
            <a:r>
              <a:rPr lang="en-US" sz="1200" i="1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            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200" i="1">
                <a:solidFill>
                  <a:schemeClr val="accent2">
                    <a:lumMod val="60000"/>
                    <a:lumOff val="40000"/>
                  </a:schemeClr>
                </a:solidFill>
              </a:rPr>
              <a:t>640 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0668000" y="6440435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359" y="408422"/>
            <a:ext cx="2816420" cy="16898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862" y="2196864"/>
            <a:ext cx="2921328" cy="194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3" name="Rectangle: Single Corner Rounded 22">
            <a:extLst>
              <a:ext uri="{FF2B5EF4-FFF2-40B4-BE49-F238E27FC236}">
                <a16:creationId xmlns:a16="http://schemas.microsoft.com/office/drawing/2014/main" id="{B8EEAEFB-4020-40EF-B6D0-4BC8986E2B16}"/>
              </a:ext>
            </a:extLst>
          </p:cNvPr>
          <p:cNvSpPr/>
          <p:nvPr/>
        </p:nvSpPr>
        <p:spPr>
          <a:xfrm>
            <a:off x="6088976" y="0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SUSHI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2115</TotalTime>
  <Words>230</Words>
  <Application>Microsoft Office PowerPoint</Application>
  <PresentationFormat>Widescreen</PresentationFormat>
  <Paragraphs>104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111</cp:revision>
  <dcterms:created xsi:type="dcterms:W3CDTF">2019-04-22T00:54:34Z</dcterms:created>
  <dcterms:modified xsi:type="dcterms:W3CDTF">2019-05-10T02:20:59Z</dcterms:modified>
</cp:coreProperties>
</file>